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7" r:id="rId1"/>
    <p:sldMasterId id="2147483742" r:id="rId2"/>
  </p:sldMasterIdLst>
  <p:notesMasterIdLst>
    <p:notesMasterId r:id="rId8"/>
  </p:notesMasterIdLst>
  <p:sldIdLst>
    <p:sldId id="350" r:id="rId3"/>
    <p:sldId id="351" r:id="rId4"/>
    <p:sldId id="352" r:id="rId5"/>
    <p:sldId id="353" r:id="rId6"/>
    <p:sldId id="35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do fijo+elemento movil delante" id="{9B9A9B4B-FB58-4E93-A3DB-1C9CF687D9FF}">
          <p14:sldIdLst>
            <p14:sldId id="350"/>
            <p14:sldId id="351"/>
            <p14:sldId id="352"/>
            <p14:sldId id="353"/>
            <p14:sldId id="35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6699FF"/>
    <a:srgbClr val="3366FF"/>
    <a:srgbClr val="FF6699"/>
    <a:srgbClr val="92D050"/>
    <a:srgbClr val="5F5F5F"/>
    <a:srgbClr val="FF66CC"/>
    <a:srgbClr val="4A4A4A"/>
    <a:srgbClr val="FFDFE9"/>
    <a:srgbClr val="FF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8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7C032-7A04-4C38-B925-8EFF6653689A}" type="datetimeFigureOut">
              <a:rPr lang="es-ES" smtClean="0"/>
              <a:t>22/10/2014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7BEF8-317F-4AE6-AB5F-4C936176759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851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2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28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64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18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477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62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175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97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38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67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7259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831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197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589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6947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036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270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848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226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58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87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773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1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31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5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8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38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10/22/2014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9116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>
                <a:solidFill>
                  <a:prstClr val="white"/>
                </a:solidFill>
              </a:rPr>
              <a:pPr/>
              <a:t>10/22/2014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>
                <a:solidFill>
                  <a:srgbClr val="00C6BB"/>
                </a:solidFill>
              </a:rPr>
              <a:pPr/>
              <a:t>‹Nº›</a:t>
            </a:fld>
            <a:endParaRPr lang="en-US" dirty="0">
              <a:solidFill>
                <a:srgbClr val="00C6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106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04000" cy="15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862104"/>
      </p:ext>
    </p:extLst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447581"/>
            <a:ext cx="9287692" cy="1323439"/>
          </a:xfrm>
          <a:prstGeom prst="rect">
            <a:avLst/>
          </a:prstGeom>
          <a:solidFill>
            <a:srgbClr val="4A4A4A"/>
          </a:solidFill>
          <a:ln w="44450">
            <a:solidFill>
              <a:srgbClr val="4A4A4A"/>
            </a:solidFill>
          </a:ln>
        </p:spPr>
        <p:txBody>
          <a:bodyPr wrap="square" rtlCol="0">
            <a:spAutoFit/>
          </a:bodyPr>
          <a:lstStyle/>
          <a:p>
            <a:r>
              <a:rPr lang="es-ES" sz="4000" b="1" dirty="0" smtClean="0">
                <a:solidFill>
                  <a:prstClr val="white"/>
                </a:solidFill>
                <a:latin typeface="Jura" panose="02000503000000000000" pitchFamily="2" charset="0"/>
              </a:rPr>
              <a:t>Crea en esta diapositiva el fondo fijo de tu presentación</a:t>
            </a:r>
            <a:r>
              <a:rPr lang="es-ES" sz="4000" dirty="0" smtClean="0">
                <a:solidFill>
                  <a:srgbClr val="FF6699"/>
                </a:solidFill>
                <a:latin typeface="Jura" panose="02000503000000000000" pitchFamily="2" charset="0"/>
              </a:rPr>
              <a:t>*</a:t>
            </a:r>
            <a:endParaRPr lang="es-ES" sz="4000" b="1" dirty="0" smtClean="0">
              <a:solidFill>
                <a:prstClr val="white"/>
              </a:solidFill>
              <a:latin typeface="Jura" panose="02000503000000000000" pitchFamily="2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0" y="1924882"/>
            <a:ext cx="9540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solidFill>
                  <a:srgbClr val="FF6699"/>
                </a:solidFill>
                <a:latin typeface="Jura" panose="02000503000000000000" pitchFamily="2" charset="0"/>
              </a:rPr>
              <a:t>* </a:t>
            </a:r>
            <a:r>
              <a:rPr lang="es-ES" sz="1600" dirty="0" smtClean="0">
                <a:solidFill>
                  <a:srgbClr val="636363">
                    <a:lumMod val="75000"/>
                  </a:srgbClr>
                </a:solidFill>
                <a:latin typeface="Jura" panose="02000503000000000000" pitchFamily="2" charset="0"/>
              </a:rPr>
              <a:t>Todos los elementos incluidos en esta diapositiva quedarán por detrás del presentador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710" y="2253821"/>
            <a:ext cx="1926571" cy="460417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692" y="1240971"/>
            <a:ext cx="2521932" cy="5617029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5779816" y="3166770"/>
            <a:ext cx="1127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s-ES" sz="2400" b="1" kern="0" dirty="0" smtClean="0">
                <a:solidFill>
                  <a:schemeClr val="bg1"/>
                </a:solidFill>
                <a:latin typeface="Jura" panose="02000503000000000000" pitchFamily="2" charset="0"/>
              </a:rPr>
              <a:t>1.73 m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8641833" y="2235846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defRPr/>
            </a:pPr>
            <a:r>
              <a:rPr lang="es-ES" sz="2400" b="1" kern="0" dirty="0" smtClean="0">
                <a:solidFill>
                  <a:schemeClr val="bg1"/>
                </a:solidFill>
                <a:latin typeface="Jura" panose="02000503000000000000" pitchFamily="2" charset="0"/>
              </a:rPr>
              <a:t>1.98 m</a:t>
            </a:r>
          </a:p>
        </p:txBody>
      </p:sp>
    </p:spTree>
    <p:extLst>
      <p:ext uri="{BB962C8B-B14F-4D97-AF65-F5344CB8AC3E}">
        <p14:creationId xmlns:p14="http://schemas.microsoft.com/office/powerpoint/2010/main" val="1742515991"/>
      </p:ext>
    </p:extLst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431074" y="2202182"/>
            <a:ext cx="11345778" cy="1754785"/>
            <a:chOff x="431074" y="2162993"/>
            <a:chExt cx="11345778" cy="1754785"/>
          </a:xfrm>
        </p:grpSpPr>
        <p:sp>
          <p:nvSpPr>
            <p:cNvPr id="13" name="Título 1"/>
            <p:cNvSpPr txBox="1">
              <a:spLocks/>
            </p:cNvSpPr>
            <p:nvPr/>
          </p:nvSpPr>
          <p:spPr>
            <a:xfrm>
              <a:off x="431074" y="2162993"/>
              <a:ext cx="11345778" cy="1416230"/>
            </a:xfrm>
            <a:prstGeom prst="rect">
              <a:avLst/>
            </a:prstGeom>
            <a:solidFill>
              <a:schemeClr val="tx1"/>
            </a:solidFill>
          </p:spPr>
          <p:txBody>
            <a:bodyPr/>
            <a:lstStyle>
              <a:lvl1pPr algn="l" defTabSz="457200" rtl="0" eaLnBrk="1" latinLnBrk="0" hangingPunct="1">
                <a:spcBef>
                  <a:spcPct val="0"/>
                </a:spcBef>
                <a:buNone/>
                <a:defRPr sz="4000" b="1" kern="1200">
                  <a:solidFill>
                    <a:srgbClr val="FEFEFE"/>
                  </a:solidFill>
                  <a:latin typeface="+mj-lt"/>
                  <a:ea typeface="+mj-ea"/>
                  <a:cs typeface="+mj-cs"/>
                </a:defRPr>
              </a:lvl1pPr>
              <a:lvl2pPr eaLnBrk="1" hangingPunct="1">
                <a:defRPr>
                  <a:solidFill>
                    <a:schemeClr val="tx2"/>
                  </a:solidFill>
                </a:defRPr>
              </a:lvl2pPr>
              <a:lvl3pPr eaLnBrk="1" hangingPunct="1">
                <a:defRPr>
                  <a:solidFill>
                    <a:schemeClr val="tx2"/>
                  </a:solidFill>
                </a:defRPr>
              </a:lvl3pPr>
              <a:lvl4pPr eaLnBrk="1" hangingPunct="1">
                <a:defRPr>
                  <a:solidFill>
                    <a:schemeClr val="tx2"/>
                  </a:solidFill>
                </a:defRPr>
              </a:lvl4pPr>
              <a:lvl5pPr eaLnBrk="1" hangingPunct="1">
                <a:defRPr>
                  <a:solidFill>
                    <a:schemeClr val="tx2"/>
                  </a:solidFill>
                </a:defRPr>
              </a:lvl5pPr>
              <a:lvl6pPr eaLnBrk="1" hangingPunct="1">
                <a:defRPr>
                  <a:solidFill>
                    <a:schemeClr val="tx2"/>
                  </a:solidFill>
                </a:defRPr>
              </a:lvl6pPr>
              <a:lvl7pPr eaLnBrk="1" hangingPunct="1">
                <a:defRPr>
                  <a:solidFill>
                    <a:schemeClr val="tx2"/>
                  </a:solidFill>
                </a:defRPr>
              </a:lvl7pPr>
              <a:lvl8pPr eaLnBrk="1" hangingPunct="1">
                <a:defRPr>
                  <a:solidFill>
                    <a:schemeClr val="tx2"/>
                  </a:solidFill>
                </a:defRPr>
              </a:lvl8pPr>
              <a:lvl9pPr eaLnBrk="1" hangingPunct="1">
                <a:defRPr>
                  <a:solidFill>
                    <a:schemeClr val="tx2"/>
                  </a:solidFill>
                </a:defRPr>
              </a:lvl9pPr>
            </a:lstStyle>
            <a:p>
              <a:pPr algn="ctr"/>
              <a:r>
                <a:rPr lang="es-ES" dirty="0" smtClean="0">
                  <a:solidFill>
                    <a:srgbClr val="4A4A4A"/>
                  </a:solidFill>
                  <a:latin typeface="Jura" panose="02000503000000000000" pitchFamily="2" charset="0"/>
                </a:rPr>
                <a:t>Pega aquí los objetos</a:t>
              </a:r>
              <a:r>
                <a:rPr lang="es-ES" sz="3200" dirty="0" smtClean="0">
                  <a:solidFill>
                    <a:srgbClr val="FF6699"/>
                  </a:solidFill>
                  <a:latin typeface="Jura" panose="02000503000000000000" pitchFamily="2" charset="0"/>
                </a:rPr>
                <a:t>*</a:t>
              </a:r>
              <a:r>
                <a:rPr lang="es-ES" dirty="0" smtClean="0">
                  <a:solidFill>
                    <a:srgbClr val="4A4A4A"/>
                  </a:solidFill>
                  <a:latin typeface="Jura" panose="02000503000000000000" pitchFamily="2" charset="0"/>
                </a:rPr>
                <a:t> que quieras </a:t>
              </a:r>
            </a:p>
            <a:p>
              <a:pPr algn="ctr"/>
              <a:r>
                <a:rPr lang="es-ES" dirty="0" smtClean="0">
                  <a:solidFill>
                    <a:srgbClr val="4A4A4A"/>
                  </a:solidFill>
                  <a:latin typeface="Jura" panose="02000503000000000000" pitchFamily="2" charset="0"/>
                </a:rPr>
                <a:t>que queden delante del presentador</a:t>
              </a:r>
              <a:r>
                <a:rPr lang="es-ES" dirty="0" smtClean="0">
                  <a:solidFill>
                    <a:prstClr val="white"/>
                  </a:solidFill>
                  <a:latin typeface="Jura" panose="02000503000000000000" pitchFamily="2" charset="0"/>
                </a:rPr>
                <a:t>.</a:t>
              </a: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2651807" y="3579224"/>
              <a:ext cx="65590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dirty="0" smtClean="0">
                  <a:solidFill>
                    <a:srgbClr val="FF6699"/>
                  </a:solidFill>
                  <a:latin typeface="Jura" panose="02000503000000000000" pitchFamily="2" charset="0"/>
                </a:rPr>
                <a:t>* </a:t>
              </a:r>
              <a:r>
                <a:rPr lang="es-ES" sz="1600" dirty="0" smtClean="0">
                  <a:solidFill>
                    <a:srgbClr val="636363">
                      <a:lumMod val="75000"/>
                    </a:srgbClr>
                  </a:solidFill>
                  <a:latin typeface="Jura" panose="02000503000000000000" pitchFamily="2" charset="0"/>
                </a:rPr>
                <a:t>Podrán estar animados pero no podrán ser de color verde</a:t>
              </a:r>
              <a:endParaRPr lang="es-ES" sz="1600" dirty="0">
                <a:solidFill>
                  <a:prstClr val="white"/>
                </a:solidFill>
                <a:latin typeface="Jura" panose="020005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20575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32000" cy="18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175781"/>
      </p:ext>
    </p:extLst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 bwMode="auto">
          <a:xfrm>
            <a:off x="747485" y="1026438"/>
            <a:ext cx="5802944" cy="976929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marL="361914" indent="-361914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defRPr sz="160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895260" indent="-353978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defRPr sz="140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438131" indent="-363502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defRPr sz="120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971478" indent="-353978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buSzPct val="80000"/>
              <a:buFont typeface="Wingdings" pitchFamily="2" charset="2"/>
              <a:buChar char="v"/>
              <a:defRPr sz="100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285771" indent="-134925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defRPr sz="1000">
                <a:solidFill>
                  <a:srgbClr val="333333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742926" indent="-134925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defRPr sz="10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6pPr>
            <a:lvl7pPr marL="3200080" indent="-134925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defRPr sz="10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7pPr>
            <a:lvl8pPr marL="3657234" indent="-134925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defRPr sz="10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8pPr>
            <a:lvl9pPr marL="4114388" indent="-134925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50000"/>
              </a:spcAft>
              <a:buClr>
                <a:schemeClr val="accent1"/>
              </a:buClr>
              <a:defRPr sz="1000">
                <a:solidFill>
                  <a:srgbClr val="33333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1CADE4"/>
              </a:buClr>
              <a:buFont typeface="Wingdings" pitchFamily="2" charset="2"/>
              <a:buNone/>
            </a:pPr>
            <a:r>
              <a:rPr lang="es-ES" sz="2800" kern="0" dirty="0" smtClean="0">
                <a:solidFill>
                  <a:prstClr val="black"/>
                </a:solidFill>
              </a:rPr>
              <a:t>Aquí hay que incluir el texto o contenido de la capa de ayuda</a:t>
            </a:r>
            <a:endParaRPr lang="es-ES" sz="28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175034"/>
      </p:ext>
    </p:extLst>
  </p:cSld>
  <p:clrMapOvr>
    <a:masterClrMapping/>
  </p:clrMapOvr>
  <p:transition advClick="0" advTm="1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2_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TC103457503[[fn=Cita]]</Template>
  <TotalTime>2123</TotalTime>
  <Words>65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MS PGothic</vt:lpstr>
      <vt:lpstr>Calibri</vt:lpstr>
      <vt:lpstr>Century Gothic</vt:lpstr>
      <vt:lpstr>Jura</vt:lpstr>
      <vt:lpstr>Wingdings</vt:lpstr>
      <vt:lpstr>Wingdings 2</vt:lpstr>
      <vt:lpstr>Citable</vt:lpstr>
      <vt:lpstr>2_Citable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INCLUSIÓN DE EFECTOS HiVIP</dc:title>
  <dc:creator>sic Presentaciones</dc:creator>
  <cp:lastModifiedBy>sic Presentaciones</cp:lastModifiedBy>
  <cp:revision>137</cp:revision>
  <dcterms:created xsi:type="dcterms:W3CDTF">2013-09-16T10:16:43Z</dcterms:created>
  <dcterms:modified xsi:type="dcterms:W3CDTF">2014-10-22T11:57:51Z</dcterms:modified>
</cp:coreProperties>
</file>